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1" r:id="rId5"/>
    <p:sldId id="286" r:id="rId6"/>
    <p:sldId id="287" r:id="rId7"/>
    <p:sldId id="288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800080"/>
    <a:srgbClr val="CC00FF"/>
    <a:srgbClr val="FF0000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689" autoAdjust="0"/>
  </p:normalViewPr>
  <p:slideViewPr>
    <p:cSldViewPr>
      <p:cViewPr varScale="1">
        <p:scale>
          <a:sx n="61" d="100"/>
          <a:sy n="61" d="100"/>
        </p:scale>
        <p:origin x="643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07/06/2024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07/06/2024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07/06/2024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07/06/2024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QUANG TRUNG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3832" y="4343403"/>
            <a:ext cx="14569941" cy="16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HAI BƯỚC TÍNH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452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685800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976" y="31242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919" y="3886200"/>
            <a:ext cx="5486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342" y="4611469"/>
            <a:ext cx="3262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772971" y="3276600"/>
            <a:ext cx="0" cy="5334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519" y="2971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610" y="3969262"/>
            <a:ext cx="26222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94" y="4686137"/>
            <a:ext cx="2709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87123" y="3696222"/>
            <a:ext cx="2526491" cy="712217"/>
            <a:chOff x="2347119" y="5230743"/>
            <a:chExt cx="2131318" cy="712217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657" y="5230743"/>
              <a:ext cx="14542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3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87124" y="4923771"/>
            <a:ext cx="3700760" cy="232022"/>
            <a:chOff x="2578001" y="5522045"/>
            <a:chExt cx="2131318" cy="23202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2578001" y="5638055"/>
              <a:ext cx="2131318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78001" y="552204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709319" y="552204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5811098" y="4922537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00" y="4345291"/>
            <a:ext cx="1723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bông</a:t>
            </a:r>
            <a:endParaRPr lang="en-US" altLang="en-US" sz="36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" y="3962400"/>
            <a:ext cx="56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5008302" y="3489368"/>
            <a:ext cx="258379" cy="3700740"/>
          </a:xfrm>
          <a:prstGeom prst="rightBrac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2" y="5335891"/>
            <a:ext cx="1693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bông</a:t>
            </a:r>
            <a:endParaRPr lang="en-US" altLang="en-US" sz="36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FD931-B5AA-32F3-9DFE-CF5DCDBD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932" y="6270554"/>
            <a:ext cx="26222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7C6355-A201-9281-870E-44D6BC283735}"/>
              </a:ext>
            </a:extLst>
          </p:cNvPr>
          <p:cNvGrpSpPr/>
          <p:nvPr/>
        </p:nvGrpSpPr>
        <p:grpSpPr>
          <a:xfrm>
            <a:off x="3305445" y="5997514"/>
            <a:ext cx="2526491" cy="712217"/>
            <a:chOff x="2347119" y="5230743"/>
            <a:chExt cx="2131318" cy="7122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D9E10D-762F-DCEA-60A5-DB7F5FB3E5CF}"/>
                </a:ext>
              </a:extLst>
            </p:cNvPr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CAD7A62-E7B9-7FF2-D3A2-67757E48E00E}"/>
                  </a:ext>
                </a:extLst>
              </p:cNvPr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A9F942-2748-2540-C712-7B00F0DB9621}"/>
                  </a:ext>
                </a:extLst>
              </p:cNvPr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75F9CB0-A997-1024-D50F-0259473289EB}"/>
                  </a:ext>
                </a:extLst>
              </p:cNvPr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8BA7-CF27-FC49-87B1-ACEE05D42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657" y="5230743"/>
              <a:ext cx="14542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3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1C593E-61E8-5E57-47CF-230908261414}"/>
              </a:ext>
            </a:extLst>
          </p:cNvPr>
          <p:cNvGrpSpPr/>
          <p:nvPr/>
        </p:nvGrpSpPr>
        <p:grpSpPr>
          <a:xfrm>
            <a:off x="3305446" y="7225063"/>
            <a:ext cx="3700760" cy="232022"/>
            <a:chOff x="2578001" y="5522045"/>
            <a:chExt cx="2131318" cy="23202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567EB58-B70E-9FE6-125B-DBD72F9CF05A}"/>
                </a:ext>
              </a:extLst>
            </p:cNvPr>
            <p:cNvCxnSpPr/>
            <p:nvPr/>
          </p:nvCxnSpPr>
          <p:spPr>
            <a:xfrm flipV="1">
              <a:off x="2578001" y="5638055"/>
              <a:ext cx="2131318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DEA74B4-1843-6BC1-89F9-96FFF0263FFB}"/>
                </a:ext>
              </a:extLst>
            </p:cNvPr>
            <p:cNvCxnSpPr/>
            <p:nvPr/>
          </p:nvCxnSpPr>
          <p:spPr>
            <a:xfrm>
              <a:off x="2578001" y="552204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9E25F0-9DEB-C697-1201-32F11A0676FF}"/>
                </a:ext>
              </a:extLst>
            </p:cNvPr>
            <p:cNvCxnSpPr/>
            <p:nvPr/>
          </p:nvCxnSpPr>
          <p:spPr>
            <a:xfrm>
              <a:off x="4709319" y="552204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D29CA97-C1F8-22CA-1D0F-2884135A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17" y="6263692"/>
            <a:ext cx="595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98E0AC7-EA74-0C39-4C93-0195318C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844" y="6730652"/>
            <a:ext cx="1693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3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bông</a:t>
            </a:r>
            <a:endParaRPr lang="en-US" altLang="en-US" sz="36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6C6B740-1B08-D592-1F84-DFF5EC8C9769}"/>
              </a:ext>
            </a:extLst>
          </p:cNvPr>
          <p:cNvSpPr/>
          <p:nvPr/>
        </p:nvSpPr>
        <p:spPr>
          <a:xfrm>
            <a:off x="7161242" y="6477709"/>
            <a:ext cx="291277" cy="978142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17AAA2-4BC1-44B8-D8F8-0DE796C9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756" y="6581250"/>
            <a:ext cx="1693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bông</a:t>
            </a:r>
            <a:endParaRPr lang="en-US" altLang="en-US" sz="36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6AD589-6E9D-B615-1456-0EA99157A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059" y="5338131"/>
            <a:ext cx="7679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và hoa cúc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9137CA-F0CD-3E12-5D67-F0364D54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4067" y="6063400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 12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5460FC4-7BBE-0723-5B92-32DE77D4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465" y="6928998"/>
            <a:ext cx="2709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D75FB9-4DEE-6740-783A-27898BAD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2979" y="6916885"/>
            <a:ext cx="4631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7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 hoa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92A093-9A61-7A58-6425-E0D6365A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6546" y="7583269"/>
            <a:ext cx="3412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b) 12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 hoa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8E5CA-9CEA-6A27-61C0-060D092C6EF7}"/>
              </a:ext>
            </a:extLst>
          </p:cNvPr>
          <p:cNvCxnSpPr>
            <a:cxnSpLocks/>
          </p:cNvCxnSpPr>
          <p:nvPr/>
        </p:nvCxnSpPr>
        <p:spPr>
          <a:xfrm>
            <a:off x="5813697" y="4343400"/>
            <a:ext cx="0" cy="69638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39" grpId="0"/>
      <p:bldP spid="40" grpId="0"/>
      <p:bldP spid="15" grpId="0" animBg="1"/>
      <p:bldP spid="42" grpId="0"/>
      <p:bldP spid="8" grpId="0"/>
      <p:bldP spid="48" grpId="0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609600"/>
            <a:ext cx="14554200" cy="170908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261" y="2667000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3581400"/>
            <a:ext cx="7162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4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535" y="4336069"/>
            <a:ext cx="47949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 13 (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71719" y="3124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719" y="2713315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3936125"/>
            <a:ext cx="2440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29" y="4993109"/>
            <a:ext cx="3031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04319" y="3625698"/>
            <a:ext cx="2514597" cy="793902"/>
            <a:chOff x="2347119" y="5149058"/>
            <a:chExt cx="2131318" cy="79390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9" y="5149058"/>
              <a:ext cx="18902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3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3027" y="4178183"/>
            <a:ext cx="2074892" cy="1563811"/>
            <a:chOff x="5699919" y="5723691"/>
            <a:chExt cx="2074892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030" y="6115098"/>
              <a:ext cx="1633781" cy="70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quyển</a:t>
              </a:r>
              <a:endParaRPr lang="en-US" altLang="en-US" sz="3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808" y="6793340"/>
            <a:ext cx="5546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quyển sách</a:t>
            </a:r>
            <a:endParaRPr lang="en-US" altLang="en-US" sz="4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7279" y="5220778"/>
            <a:ext cx="3763546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038" y="4692498"/>
            <a:ext cx="2000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36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18919" y="4254595"/>
            <a:ext cx="0" cy="10794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098069"/>
            <a:ext cx="7162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cả 2 ngăn có là:</a:t>
            </a:r>
            <a:endParaRPr lang="en-US" altLang="en-US" sz="4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470" y="5950932"/>
            <a:ext cx="50770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 23 (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1143000"/>
            <a:ext cx="14554200" cy="2670438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Số?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thứ nhất đựng 5 l nước nắm, can thứ 2 đựng số lít nước nắm gấp 3 lần can thứ nhất. Hỏi cả hai can đựng bao nhiêu lít nước mắm?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4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7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28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77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2"/>
            <a:chExt cx="539282" cy="544139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2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6"/>
            <a:chExt cx="530975" cy="544135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6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1371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thuyền?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105400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71719" y="37338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cả 2 bạn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6720263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 17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56408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4876801"/>
            <a:ext cx="2873264" cy="1254666"/>
            <a:chOff x="5699919" y="5723691"/>
            <a:chExt cx="2873264" cy="171411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136" y="5985819"/>
              <a:ext cx="2416047" cy="88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ái thuyền</a:t>
              </a:r>
              <a:endParaRPr lang="en-US" altLang="en-US" sz="3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419600"/>
            <a:ext cx="3121918" cy="810718"/>
            <a:chOff x="2425601" y="4419600"/>
            <a:chExt cx="3121918" cy="810718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298" y="4419600"/>
              <a:ext cx="26725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6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 thuyền</a:t>
              </a:r>
              <a:endParaRPr lang="en-US" altLang="en-US" sz="36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4556919" y="5212028"/>
            <a:ext cx="0" cy="6541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425760" y="5866184"/>
            <a:ext cx="2131318" cy="232022"/>
            <a:chOff x="2578001" y="5522045"/>
            <a:chExt cx="2131318" cy="232022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578001" y="5650169"/>
              <a:ext cx="2131318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78001" y="552204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709319" y="552204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595" y="5181600"/>
            <a:ext cx="1069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cái</a:t>
            </a:r>
            <a:endParaRPr lang="en-US" altLang="en-US" sz="36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406</Words>
  <Application>Microsoft Office PowerPoint</Application>
  <PresentationFormat>Custom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DELL</cp:lastModifiedBy>
  <cp:revision>145</cp:revision>
  <dcterms:created xsi:type="dcterms:W3CDTF">2006-10-26T15:18:53Z</dcterms:created>
  <dcterms:modified xsi:type="dcterms:W3CDTF">2024-06-07T04:13:17Z</dcterms:modified>
</cp:coreProperties>
</file>